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urora" charset="1" panose="00000000000000000000"/>
      <p:regular r:id="rId19"/>
    </p:embeddedFont>
    <p:embeddedFont>
      <p:font typeface="TT Lakes Neue" charset="1" panose="02010001040000080307"/>
      <p:regular r:id="rId20"/>
    </p:embeddedFont>
    <p:embeddedFont>
      <p:font typeface="TT Lakes Neue Bold" charset="1" panose="0201000104000008030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1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54.png" Type="http://schemas.openxmlformats.org/officeDocument/2006/relationships/image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3.xml" Type="http://schemas.openxmlformats.org/officeDocument/2006/relationships/slid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5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0.jpeg" Type="http://schemas.openxmlformats.org/officeDocument/2006/relationships/image"/><Relationship Id="rId3" Target="../media/image15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1.jpe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5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n.wikipedia.org/wiki/Code_readability" TargetMode="External" Type="http://schemas.openxmlformats.org/officeDocument/2006/relationships/hyperlink"/><Relationship Id="rId11" Target="https://en.wikipedia.org/wiki/Off-side_rule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15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https://en.wikipedia.org/wiki/High-level_programming_language" TargetMode="External" Type="http://schemas.openxmlformats.org/officeDocument/2006/relationships/hyperlink"/><Relationship Id="rId9" Target="https://en.wikipedia.org/wiki/General-purpose_programming_language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15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15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2" Target="../media/image1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5.png" Type="http://schemas.openxmlformats.org/officeDocument/2006/relationships/image"/><Relationship Id="rId6" Target="../media/image48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4925" y="-593554"/>
            <a:ext cx="7643125" cy="6501964"/>
          </a:xfrm>
          <a:custGeom>
            <a:avLst/>
            <a:gdLst/>
            <a:ahLst/>
            <a:cxnLst/>
            <a:rect r="r" b="b" t="t" l="l"/>
            <a:pathLst>
              <a:path h="6501964" w="7643125">
                <a:moveTo>
                  <a:pt x="0" y="0"/>
                </a:moveTo>
                <a:lnTo>
                  <a:pt x="7643125" y="0"/>
                </a:lnTo>
                <a:lnTo>
                  <a:pt x="7643125" y="6501964"/>
                </a:lnTo>
                <a:lnTo>
                  <a:pt x="0" y="650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-37358" t="-6106" r="-32749" b="-6284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451435" y="9211099"/>
            <a:ext cx="6836565" cy="0"/>
          </a:xfrm>
          <a:prstGeom prst="line">
            <a:avLst/>
          </a:prstGeom>
          <a:ln cap="flat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992124" y="9728069"/>
            <a:ext cx="4149841" cy="9525"/>
          </a:xfrm>
          <a:prstGeom prst="line">
            <a:avLst/>
          </a:prstGeom>
          <a:ln cap="rnd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1141964" y="9192049"/>
            <a:ext cx="301222" cy="521732"/>
          </a:xfrm>
          <a:prstGeom prst="line">
            <a:avLst/>
          </a:prstGeom>
          <a:ln cap="rnd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16411739" y="9419459"/>
            <a:ext cx="1143000" cy="228600"/>
          </a:xfrm>
          <a:custGeom>
            <a:avLst/>
            <a:gdLst/>
            <a:ahLst/>
            <a:cxnLst/>
            <a:rect r="r" b="b" t="t" l="l"/>
            <a:pathLst>
              <a:path h="228600" w="1143000">
                <a:moveTo>
                  <a:pt x="0" y="0"/>
                </a:moveTo>
                <a:lnTo>
                  <a:pt x="1143000" y="0"/>
                </a:lnTo>
                <a:lnTo>
                  <a:pt x="1143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8335" y="6060731"/>
            <a:ext cx="15048457" cy="1568841"/>
            <a:chOff x="0" y="0"/>
            <a:chExt cx="20064609" cy="20917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80513"/>
              <a:ext cx="20064609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COMMUNICATION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7150"/>
              <a:ext cx="20064609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COMMUNICATION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40240"/>
            <a:ext cx="12538787" cy="854743"/>
            <a:chOff x="0" y="0"/>
            <a:chExt cx="16718383" cy="11396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 rot="-10800000">
              <a:off x="15047121" y="189456"/>
              <a:ext cx="167126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19" id="19"/>
          <p:cNvSpPr/>
          <p:nvPr/>
        </p:nvSpPr>
        <p:spPr>
          <a:xfrm flipH="true" flipV="true" rot="0">
            <a:off x="-2437361" y="-2753043"/>
            <a:ext cx="10270640" cy="18240657"/>
          </a:xfrm>
          <a:custGeom>
            <a:avLst/>
            <a:gdLst/>
            <a:ahLst/>
            <a:cxnLst/>
            <a:rect r="r" b="b" t="t" l="l"/>
            <a:pathLst>
              <a:path h="18240657" w="10270640">
                <a:moveTo>
                  <a:pt x="10270641" y="18240657"/>
                </a:moveTo>
                <a:lnTo>
                  <a:pt x="0" y="18240657"/>
                </a:lnTo>
                <a:lnTo>
                  <a:pt x="0" y="0"/>
                </a:lnTo>
                <a:lnTo>
                  <a:pt x="10270641" y="0"/>
                </a:lnTo>
                <a:lnTo>
                  <a:pt x="10270641" y="18240657"/>
                </a:lnTo>
                <a:close/>
              </a:path>
            </a:pathLst>
          </a:custGeom>
          <a:blipFill>
            <a:blip r:embed="rId8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484639" y="812438"/>
            <a:ext cx="997199" cy="969073"/>
          </a:xfrm>
          <a:custGeom>
            <a:avLst/>
            <a:gdLst/>
            <a:ahLst/>
            <a:cxnLst/>
            <a:rect r="r" b="b" t="t" l="l"/>
            <a:pathLst>
              <a:path h="969073" w="997199">
                <a:moveTo>
                  <a:pt x="0" y="0"/>
                </a:moveTo>
                <a:lnTo>
                  <a:pt x="997199" y="0"/>
                </a:lnTo>
                <a:lnTo>
                  <a:pt x="997199" y="969073"/>
                </a:lnTo>
                <a:lnTo>
                  <a:pt x="0" y="969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946" t="-12356" r="-7647" b="-1173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68661" y="739250"/>
            <a:ext cx="3251817" cy="1115449"/>
          </a:xfrm>
          <a:custGeom>
            <a:avLst/>
            <a:gdLst/>
            <a:ahLst/>
            <a:cxnLst/>
            <a:rect r="r" b="b" t="t" l="l"/>
            <a:pathLst>
              <a:path h="1115449" w="3251817">
                <a:moveTo>
                  <a:pt x="0" y="0"/>
                </a:moveTo>
                <a:lnTo>
                  <a:pt x="3251818" y="0"/>
                </a:lnTo>
                <a:lnTo>
                  <a:pt x="3251818" y="1115449"/>
                </a:lnTo>
                <a:lnTo>
                  <a:pt x="0" y="1115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207" t="-127108" r="-55176" b="-16326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519822" y="2657428"/>
            <a:ext cx="8626915" cy="1560477"/>
            <a:chOff x="0" y="0"/>
            <a:chExt cx="11502553" cy="208063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69361"/>
              <a:ext cx="11502553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QUANTUM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7150"/>
              <a:ext cx="11502553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QUANTUM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31409" y="4362459"/>
            <a:ext cx="6609240" cy="1553719"/>
            <a:chOff x="0" y="0"/>
            <a:chExt cx="8812320" cy="207162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260350"/>
              <a:ext cx="8812320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DIRECT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7150"/>
              <a:ext cx="8812320" cy="1811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56"/>
                </a:lnSpc>
              </a:pPr>
              <a:r>
                <a:rPr lang="en-US" sz="92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DIRECT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146737" y="9282299"/>
            <a:ext cx="391322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Sensitive Data Transfer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24084" y="9163474"/>
            <a:ext cx="791788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Rwaida Alajlan, Lama Alqied, Deem Alsuhaibani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18427" y="4066934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41951" y="-344122"/>
            <a:ext cx="5689102" cy="5072211"/>
          </a:xfrm>
          <a:custGeom>
            <a:avLst/>
            <a:gdLst/>
            <a:ahLst/>
            <a:cxnLst/>
            <a:rect r="r" b="b" t="t" l="l"/>
            <a:pathLst>
              <a:path h="5072211" w="5689102">
                <a:moveTo>
                  <a:pt x="0" y="0"/>
                </a:moveTo>
                <a:lnTo>
                  <a:pt x="5689102" y="0"/>
                </a:lnTo>
                <a:lnTo>
                  <a:pt x="5689102" y="5072212"/>
                </a:lnTo>
                <a:lnTo>
                  <a:pt x="0" y="5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100" y="900113"/>
            <a:ext cx="15812105" cy="8486775"/>
            <a:chOff x="0" y="0"/>
            <a:chExt cx="4164505" cy="223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4505" cy="2235200"/>
            </a:xfrm>
            <a:custGeom>
              <a:avLst/>
              <a:gdLst/>
              <a:ahLst/>
              <a:cxnLst/>
              <a:rect r="r" b="b" t="t" l="l"/>
              <a:pathLst>
                <a:path h="2235200" w="4164505">
                  <a:moveTo>
                    <a:pt x="0" y="0"/>
                  </a:moveTo>
                  <a:lnTo>
                    <a:pt x="4164505" y="0"/>
                  </a:lnTo>
                  <a:lnTo>
                    <a:pt x="4164505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64505" cy="227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4132" y="1078706"/>
            <a:ext cx="15246042" cy="8129588"/>
            <a:chOff x="0" y="0"/>
            <a:chExt cx="4015418" cy="2141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15418" cy="2141126"/>
            </a:xfrm>
            <a:custGeom>
              <a:avLst/>
              <a:gdLst/>
              <a:ahLst/>
              <a:cxnLst/>
              <a:rect r="r" b="b" t="t" l="l"/>
              <a:pathLst>
                <a:path h="2141126" w="4015418">
                  <a:moveTo>
                    <a:pt x="0" y="0"/>
                  </a:moveTo>
                  <a:lnTo>
                    <a:pt x="4015418" y="0"/>
                  </a:lnTo>
                  <a:lnTo>
                    <a:pt x="4015418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15418" cy="2179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49834" y="2020245"/>
            <a:ext cx="11274636" cy="7016310"/>
          </a:xfrm>
          <a:custGeom>
            <a:avLst/>
            <a:gdLst/>
            <a:ahLst/>
            <a:cxnLst/>
            <a:rect r="r" b="b" t="t" l="l"/>
            <a:pathLst>
              <a:path h="7016310" w="11274636">
                <a:moveTo>
                  <a:pt x="0" y="0"/>
                </a:moveTo>
                <a:lnTo>
                  <a:pt x="11274636" y="0"/>
                </a:lnTo>
                <a:lnTo>
                  <a:pt x="11274636" y="7016310"/>
                </a:lnTo>
                <a:lnTo>
                  <a:pt x="0" y="7016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390" t="-12094" r="-22953" b="-1303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84487" y="-3451706"/>
            <a:ext cx="7617435" cy="8179795"/>
          </a:xfrm>
          <a:custGeom>
            <a:avLst/>
            <a:gdLst/>
            <a:ahLst/>
            <a:cxnLst/>
            <a:rect r="r" b="b" t="t" l="l"/>
            <a:pathLst>
              <a:path h="8179795" w="7617435">
                <a:moveTo>
                  <a:pt x="0" y="0"/>
                </a:moveTo>
                <a:lnTo>
                  <a:pt x="7617435" y="0"/>
                </a:lnTo>
                <a:lnTo>
                  <a:pt x="7617435" y="8179796"/>
                </a:lnTo>
                <a:lnTo>
                  <a:pt x="0" y="817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32647" y="4370303"/>
            <a:ext cx="8659185" cy="7252371"/>
          </a:xfrm>
          <a:custGeom>
            <a:avLst/>
            <a:gdLst/>
            <a:ahLst/>
            <a:cxnLst/>
            <a:rect r="r" b="b" t="t" l="l"/>
            <a:pathLst>
              <a:path h="7252371" w="8659185">
                <a:moveTo>
                  <a:pt x="0" y="0"/>
                </a:moveTo>
                <a:lnTo>
                  <a:pt x="8659185" y="0"/>
                </a:lnTo>
                <a:lnTo>
                  <a:pt x="8659185" y="7252371"/>
                </a:lnTo>
                <a:lnTo>
                  <a:pt x="0" y="7252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053171">
            <a:off x="14692316" y="-1828073"/>
            <a:ext cx="5751117" cy="5456372"/>
          </a:xfrm>
          <a:custGeom>
            <a:avLst/>
            <a:gdLst/>
            <a:ahLst/>
            <a:cxnLst/>
            <a:rect r="r" b="b" t="t" l="l"/>
            <a:pathLst>
              <a:path h="5456372" w="5751117">
                <a:moveTo>
                  <a:pt x="0" y="0"/>
                </a:moveTo>
                <a:lnTo>
                  <a:pt x="5751117" y="0"/>
                </a:lnTo>
                <a:lnTo>
                  <a:pt x="5751117" y="5456371"/>
                </a:lnTo>
                <a:lnTo>
                  <a:pt x="0" y="5456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593126">
            <a:off x="-1551946" y="7134739"/>
            <a:ext cx="4747612" cy="4504297"/>
          </a:xfrm>
          <a:custGeom>
            <a:avLst/>
            <a:gdLst/>
            <a:ahLst/>
            <a:cxnLst/>
            <a:rect r="r" b="b" t="t" l="l"/>
            <a:pathLst>
              <a:path h="4504297" w="4747612">
                <a:moveTo>
                  <a:pt x="0" y="0"/>
                </a:moveTo>
                <a:lnTo>
                  <a:pt x="4747612" y="0"/>
                </a:lnTo>
                <a:lnTo>
                  <a:pt x="4747612" y="4504297"/>
                </a:lnTo>
                <a:lnTo>
                  <a:pt x="0" y="4504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12187" y="1249009"/>
            <a:ext cx="921416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QUANUM CIRCUIT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49821">
            <a:off x="-2888710" y="-3149028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8"/>
                </a:lnTo>
                <a:lnTo>
                  <a:pt x="0" y="7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75000" y="1810393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7053" y="3666838"/>
            <a:ext cx="889074" cy="888518"/>
          </a:xfrm>
          <a:custGeom>
            <a:avLst/>
            <a:gdLst/>
            <a:ahLst/>
            <a:cxnLst/>
            <a:rect r="r" b="b" t="t" l="l"/>
            <a:pathLst>
              <a:path h="888518" w="889074">
                <a:moveTo>
                  <a:pt x="0" y="0"/>
                </a:moveTo>
                <a:lnTo>
                  <a:pt x="889074" y="0"/>
                </a:lnTo>
                <a:lnTo>
                  <a:pt x="889074" y="888517"/>
                </a:lnTo>
                <a:lnTo>
                  <a:pt x="0" y="88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3852" y="2276215"/>
            <a:ext cx="9794664" cy="139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3852" y="2180951"/>
            <a:ext cx="979466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5881590" y="255704"/>
            <a:ext cx="12538787" cy="854743"/>
            <a:chOff x="0" y="0"/>
            <a:chExt cx="16718383" cy="11396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 rot="-10800000">
              <a:off x="15047121" y="189456"/>
              <a:ext cx="167126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667822" y="7649356"/>
            <a:ext cx="2025658" cy="1340618"/>
          </a:xfrm>
          <a:custGeom>
            <a:avLst/>
            <a:gdLst/>
            <a:ahLst/>
            <a:cxnLst/>
            <a:rect r="r" b="b" t="t" l="l"/>
            <a:pathLst>
              <a:path h="1340618" w="2025658">
                <a:moveTo>
                  <a:pt x="0" y="0"/>
                </a:moveTo>
                <a:lnTo>
                  <a:pt x="2025659" y="0"/>
                </a:lnTo>
                <a:lnTo>
                  <a:pt x="2025659" y="1340617"/>
                </a:lnTo>
                <a:lnTo>
                  <a:pt x="0" y="1340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47976">
            <a:off x="-3283083" y="-2590180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58929" y="9007475"/>
            <a:ext cx="11829071" cy="536020"/>
            <a:chOff x="0" y="0"/>
            <a:chExt cx="15772095" cy="714693"/>
          </a:xfrm>
        </p:grpSpPr>
        <p:sp>
          <p:nvSpPr>
            <p:cNvPr name="AutoShape 5" id="5"/>
            <p:cNvSpPr/>
            <p:nvPr/>
          </p:nvSpPr>
          <p:spPr>
            <a:xfrm rot="0">
              <a:off x="4418406" y="0"/>
              <a:ext cx="11353689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682943"/>
              <a:ext cx="403649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3599999">
              <a:off x="3828597" y="347822"/>
              <a:ext cx="803260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4728002" y="334433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6407106" y="360522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8347976">
            <a:off x="13792873" y="2216658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8" y="0"/>
                </a:lnTo>
                <a:lnTo>
                  <a:pt x="7422368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28887" y="8303784"/>
            <a:ext cx="8464427" cy="3746293"/>
          </a:xfrm>
          <a:custGeom>
            <a:avLst/>
            <a:gdLst/>
            <a:ahLst/>
            <a:cxnLst/>
            <a:rect r="r" b="b" t="t" l="l"/>
            <a:pathLst>
              <a:path h="3746293" w="8464427">
                <a:moveTo>
                  <a:pt x="0" y="0"/>
                </a:moveTo>
                <a:lnTo>
                  <a:pt x="8464427" y="0"/>
                </a:lnTo>
                <a:lnTo>
                  <a:pt x="8464427" y="3746292"/>
                </a:lnTo>
                <a:lnTo>
                  <a:pt x="0" y="3746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540240"/>
            <a:ext cx="14476812" cy="854743"/>
            <a:chOff x="0" y="0"/>
            <a:chExt cx="19302416" cy="11396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4" id="14"/>
            <p:cNvSpPr/>
            <p:nvPr/>
          </p:nvSpPr>
          <p:spPr>
            <a:xfrm rot="-10800000">
              <a:off x="15047121" y="189456"/>
              <a:ext cx="4255295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019582" y="653841"/>
            <a:ext cx="2239718" cy="1482286"/>
          </a:xfrm>
          <a:custGeom>
            <a:avLst/>
            <a:gdLst/>
            <a:ahLst/>
            <a:cxnLst/>
            <a:rect r="r" b="b" t="t" l="l"/>
            <a:pathLst>
              <a:path h="1482286" w="2239718">
                <a:moveTo>
                  <a:pt x="0" y="0"/>
                </a:moveTo>
                <a:lnTo>
                  <a:pt x="2239718" y="0"/>
                </a:lnTo>
                <a:lnTo>
                  <a:pt x="2239718" y="1482286"/>
                </a:lnTo>
                <a:lnTo>
                  <a:pt x="0" y="1482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2358348"/>
            <a:ext cx="5945436" cy="5945436"/>
          </a:xfrm>
          <a:custGeom>
            <a:avLst/>
            <a:gdLst/>
            <a:ahLst/>
            <a:cxnLst/>
            <a:rect r="r" b="b" t="t" l="l"/>
            <a:pathLst>
              <a:path h="5945436" w="5945436">
                <a:moveTo>
                  <a:pt x="0" y="0"/>
                </a:moveTo>
                <a:lnTo>
                  <a:pt x="5945436" y="0"/>
                </a:lnTo>
                <a:lnTo>
                  <a:pt x="5945436" y="5945436"/>
                </a:lnTo>
                <a:lnTo>
                  <a:pt x="0" y="5945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4486250"/>
            <a:ext cx="6505385" cy="1314500"/>
            <a:chOff x="0" y="0"/>
            <a:chExt cx="8673846" cy="175266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4384"/>
              <a:ext cx="8673846" cy="179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GITHUB!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171450"/>
              <a:ext cx="8673846" cy="179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GITHUB!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47976">
            <a:off x="-3283083" y="-2590180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1390" y="4486250"/>
            <a:ext cx="10278642" cy="1314500"/>
            <a:chOff x="0" y="0"/>
            <a:chExt cx="13704856" cy="17526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4384"/>
              <a:ext cx="13704856" cy="179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71450"/>
              <a:ext cx="13704856" cy="179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B1DBFF"/>
                  </a:solidFill>
                  <a:latin typeface="Aurora"/>
                  <a:ea typeface="Aurora"/>
                  <a:cs typeface="Aurora"/>
                  <a:sym typeface="Aurora"/>
                </a:rPr>
                <a:t>THANK YOU!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58929" y="9007475"/>
            <a:ext cx="11829071" cy="536020"/>
            <a:chOff x="0" y="0"/>
            <a:chExt cx="15772095" cy="714693"/>
          </a:xfrm>
        </p:grpSpPr>
        <p:sp>
          <p:nvSpPr>
            <p:cNvPr name="AutoShape 8" id="8"/>
            <p:cNvSpPr/>
            <p:nvPr/>
          </p:nvSpPr>
          <p:spPr>
            <a:xfrm rot="0">
              <a:off x="4418406" y="0"/>
              <a:ext cx="11353689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682943"/>
              <a:ext cx="403649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-3599999">
              <a:off x="3828597" y="347822"/>
              <a:ext cx="803260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4728002" y="334433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6407106" y="360522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8347976">
            <a:off x="13792873" y="2216658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8" y="0"/>
                </a:lnTo>
                <a:lnTo>
                  <a:pt x="7422368" y="7970327"/>
                </a:lnTo>
                <a:lnTo>
                  <a:pt x="0" y="79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28887" y="8303784"/>
            <a:ext cx="8464427" cy="3746293"/>
          </a:xfrm>
          <a:custGeom>
            <a:avLst/>
            <a:gdLst/>
            <a:ahLst/>
            <a:cxnLst/>
            <a:rect r="r" b="b" t="t" l="l"/>
            <a:pathLst>
              <a:path h="3746293" w="8464427">
                <a:moveTo>
                  <a:pt x="0" y="0"/>
                </a:moveTo>
                <a:lnTo>
                  <a:pt x="8464427" y="0"/>
                </a:lnTo>
                <a:lnTo>
                  <a:pt x="8464427" y="3746292"/>
                </a:lnTo>
                <a:lnTo>
                  <a:pt x="0" y="3746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540240"/>
            <a:ext cx="14476812" cy="854743"/>
            <a:chOff x="0" y="0"/>
            <a:chExt cx="19302416" cy="11396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7" id="17"/>
            <p:cNvSpPr/>
            <p:nvPr/>
          </p:nvSpPr>
          <p:spPr>
            <a:xfrm rot="-10800000">
              <a:off x="15047121" y="189456"/>
              <a:ext cx="4255295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-10800000">
              <a:off x="58967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10800000">
              <a:off x="4271103" y="10593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 rot="0">
              <a:off x="7688242" y="25833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019582" y="653841"/>
            <a:ext cx="2239718" cy="1482286"/>
          </a:xfrm>
          <a:custGeom>
            <a:avLst/>
            <a:gdLst/>
            <a:ahLst/>
            <a:cxnLst/>
            <a:rect r="r" b="b" t="t" l="l"/>
            <a:pathLst>
              <a:path h="1482286" w="2239718">
                <a:moveTo>
                  <a:pt x="0" y="0"/>
                </a:moveTo>
                <a:lnTo>
                  <a:pt x="2239718" y="0"/>
                </a:lnTo>
                <a:lnTo>
                  <a:pt x="2239718" y="1482286"/>
                </a:lnTo>
                <a:lnTo>
                  <a:pt x="0" y="1482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7555" y="4006616"/>
            <a:ext cx="8659185" cy="7252371"/>
          </a:xfrm>
          <a:custGeom>
            <a:avLst/>
            <a:gdLst/>
            <a:ahLst/>
            <a:cxnLst/>
            <a:rect r="r" b="b" t="t" l="l"/>
            <a:pathLst>
              <a:path h="7252371" w="8659185">
                <a:moveTo>
                  <a:pt x="0" y="0"/>
                </a:moveTo>
                <a:lnTo>
                  <a:pt x="8659185" y="0"/>
                </a:lnTo>
                <a:lnTo>
                  <a:pt x="8659185" y="7252371"/>
                </a:lnTo>
                <a:lnTo>
                  <a:pt x="0" y="7252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4749" y="-2425962"/>
            <a:ext cx="5689102" cy="5072211"/>
          </a:xfrm>
          <a:custGeom>
            <a:avLst/>
            <a:gdLst/>
            <a:ahLst/>
            <a:cxnLst/>
            <a:rect r="r" b="b" t="t" l="l"/>
            <a:pathLst>
              <a:path h="5072211" w="5689102">
                <a:moveTo>
                  <a:pt x="0" y="0"/>
                </a:moveTo>
                <a:lnTo>
                  <a:pt x="5689102" y="0"/>
                </a:lnTo>
                <a:lnTo>
                  <a:pt x="5689102" y="5072212"/>
                </a:lnTo>
                <a:lnTo>
                  <a:pt x="0" y="5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0112"/>
            <a:ext cx="16230600" cy="8486775"/>
            <a:chOff x="0" y="0"/>
            <a:chExt cx="21640800" cy="113157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640800" cy="11315700"/>
              <a:chOff x="0" y="0"/>
              <a:chExt cx="4274726" cy="22352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74726" cy="2273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13657" y="273427"/>
              <a:ext cx="21213487" cy="10768846"/>
              <a:chOff x="0" y="0"/>
              <a:chExt cx="4190318" cy="212717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90318" cy="2127179"/>
              </a:xfrm>
              <a:custGeom>
                <a:avLst/>
                <a:gdLst/>
                <a:ahLst/>
                <a:cxnLst/>
                <a:rect r="r" b="b" t="t" l="l"/>
                <a:pathLst>
                  <a:path h="2127179" w="4190318">
                    <a:moveTo>
                      <a:pt x="0" y="0"/>
                    </a:moveTo>
                    <a:lnTo>
                      <a:pt x="4190318" y="0"/>
                    </a:lnTo>
                    <a:lnTo>
                      <a:pt x="4190318" y="2127179"/>
                    </a:lnTo>
                    <a:lnTo>
                      <a:pt x="0" y="2127179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190318" cy="21652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-2487941" y="-2547983"/>
            <a:ext cx="7617435" cy="8179795"/>
          </a:xfrm>
          <a:custGeom>
            <a:avLst/>
            <a:gdLst/>
            <a:ahLst/>
            <a:cxnLst/>
            <a:rect r="r" b="b" t="t" l="l"/>
            <a:pathLst>
              <a:path h="8179795" w="7617435">
                <a:moveTo>
                  <a:pt x="0" y="0"/>
                </a:moveTo>
                <a:lnTo>
                  <a:pt x="7617435" y="0"/>
                </a:lnTo>
                <a:lnTo>
                  <a:pt x="7617435" y="8179795"/>
                </a:lnTo>
                <a:lnTo>
                  <a:pt x="0" y="8179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79610" y="4006616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02107" y="4550190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16588" y="4341382"/>
            <a:ext cx="302581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  <a:hlinkClick r:id="rId10" action="ppaction://hlinksldjump"/>
              </a:rPr>
              <a:t>OVERVIEW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03174" y="7642326"/>
            <a:ext cx="13883317" cy="0"/>
          </a:xfrm>
          <a:prstGeom prst="line">
            <a:avLst/>
          </a:prstGeom>
          <a:ln cap="flat" w="19050">
            <a:solidFill>
              <a:srgbClr val="1205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907346" y="5340765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2"/>
                </a:lnTo>
                <a:lnTo>
                  <a:pt x="0" y="303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12037" y="5130776"/>
            <a:ext cx="645520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PROBLEM STATEMENT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351600" y="5340765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2"/>
                </a:lnTo>
                <a:lnTo>
                  <a:pt x="0" y="303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56291" y="5130776"/>
            <a:ext cx="540892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QUANTUM CIRCUIT</a:t>
            </a:r>
          </a:p>
        </p:txBody>
      </p:sp>
      <p:sp>
        <p:nvSpPr>
          <p:cNvPr name="AutoShape 21" id="21"/>
          <p:cNvSpPr/>
          <p:nvPr/>
        </p:nvSpPr>
        <p:spPr>
          <a:xfrm>
            <a:off x="2202341" y="4133012"/>
            <a:ext cx="13883317" cy="0"/>
          </a:xfrm>
          <a:prstGeom prst="line">
            <a:avLst/>
          </a:prstGeom>
          <a:ln cap="flat" w="19050">
            <a:solidFill>
              <a:srgbClr val="1205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5090410" y="1513637"/>
            <a:ext cx="8108846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TABLE OF CONTENTS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90410" y="1396766"/>
            <a:ext cx="8107180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TABLE OF CONTENTS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351600" y="4551370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065816" y="4340201"/>
            <a:ext cx="344105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PROTOTYPE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902107" y="6124902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612037" y="5921351"/>
            <a:ext cx="336883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OBJECTIVE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351600" y="6124902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056291" y="5921351"/>
            <a:ext cx="378407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CONCLUSION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902107" y="6921914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612037" y="6711925"/>
            <a:ext cx="531865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IMPLEMENTATION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351600" y="6921914"/>
            <a:ext cx="418941" cy="303923"/>
          </a:xfrm>
          <a:custGeom>
            <a:avLst/>
            <a:gdLst/>
            <a:ahLst/>
            <a:cxnLst/>
            <a:rect r="r" b="b" t="t" l="l"/>
            <a:pathLst>
              <a:path h="303923" w="418941">
                <a:moveTo>
                  <a:pt x="0" y="0"/>
                </a:moveTo>
                <a:lnTo>
                  <a:pt x="418941" y="0"/>
                </a:lnTo>
                <a:lnTo>
                  <a:pt x="418941" y="303923"/>
                </a:lnTo>
                <a:lnTo>
                  <a:pt x="0" y="30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056291" y="6711925"/>
            <a:ext cx="378407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GITHUB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9120" y="-638852"/>
            <a:ext cx="18757120" cy="10925852"/>
            <a:chOff x="0" y="0"/>
            <a:chExt cx="25009494" cy="145678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851803"/>
              <a:ext cx="17228192" cy="13716000"/>
              <a:chOff x="0" y="0"/>
              <a:chExt cx="3403100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403100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403100">
                    <a:moveTo>
                      <a:pt x="0" y="0"/>
                    </a:moveTo>
                    <a:lnTo>
                      <a:pt x="3403100" y="0"/>
                    </a:lnTo>
                    <a:lnTo>
                      <a:pt x="3403100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403100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228192" y="0"/>
              <a:ext cx="7781302" cy="14567803"/>
            </a:xfrm>
            <a:custGeom>
              <a:avLst/>
              <a:gdLst/>
              <a:ahLst/>
              <a:cxnLst/>
              <a:rect r="r" b="b" t="t" l="l"/>
              <a:pathLst>
                <a:path h="14567803" w="7781302">
                  <a:moveTo>
                    <a:pt x="0" y="0"/>
                  </a:moveTo>
                  <a:lnTo>
                    <a:pt x="7781302" y="0"/>
                  </a:lnTo>
                  <a:lnTo>
                    <a:pt x="7781302" y="14567803"/>
                  </a:lnTo>
                  <a:lnTo>
                    <a:pt x="0" y="14567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-14663" t="-2329" r="-1466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290048" y="-1097076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900112"/>
            <a:ext cx="11423323" cy="8486775"/>
            <a:chOff x="0" y="0"/>
            <a:chExt cx="3008612" cy="2235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08612" cy="2235200"/>
            </a:xfrm>
            <a:custGeom>
              <a:avLst/>
              <a:gdLst/>
              <a:ahLst/>
              <a:cxnLst/>
              <a:rect r="r" b="b" t="t" l="l"/>
              <a:pathLst>
                <a:path h="2235200" w="3008612">
                  <a:moveTo>
                    <a:pt x="0" y="0"/>
                  </a:moveTo>
                  <a:lnTo>
                    <a:pt x="3008612" y="0"/>
                  </a:lnTo>
                  <a:lnTo>
                    <a:pt x="3008612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08612" cy="227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8943" y="1089039"/>
            <a:ext cx="11102838" cy="8108923"/>
            <a:chOff x="0" y="0"/>
            <a:chExt cx="2924204" cy="21356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24204" cy="2135683"/>
            </a:xfrm>
            <a:custGeom>
              <a:avLst/>
              <a:gdLst/>
              <a:ahLst/>
              <a:cxnLst/>
              <a:rect r="r" b="b" t="t" l="l"/>
              <a:pathLst>
                <a:path h="2135683" w="2924204">
                  <a:moveTo>
                    <a:pt x="0" y="0"/>
                  </a:moveTo>
                  <a:lnTo>
                    <a:pt x="2924204" y="0"/>
                  </a:lnTo>
                  <a:lnTo>
                    <a:pt x="2924204" y="2135683"/>
                  </a:lnTo>
                  <a:lnTo>
                    <a:pt x="0" y="2135683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24204" cy="2173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592655">
            <a:off x="-2214512" y="6746377"/>
            <a:ext cx="5340091" cy="5066411"/>
          </a:xfrm>
          <a:custGeom>
            <a:avLst/>
            <a:gdLst/>
            <a:ahLst/>
            <a:cxnLst/>
            <a:rect r="r" b="b" t="t" l="l"/>
            <a:pathLst>
              <a:path h="5066411" w="5340091">
                <a:moveTo>
                  <a:pt x="0" y="0"/>
                </a:moveTo>
                <a:lnTo>
                  <a:pt x="5340091" y="0"/>
                </a:lnTo>
                <a:lnTo>
                  <a:pt x="5340091" y="5066411"/>
                </a:lnTo>
                <a:lnTo>
                  <a:pt x="0" y="5066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2015100" y="1742317"/>
            <a:ext cx="7952703" cy="94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1627" y="2793500"/>
            <a:ext cx="9897470" cy="591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In today's world, the need to transfer sensitive data across various sectors is ever-present. However, traditional encryption methods using keys , while effective to a certain extent, are susceptible to attackers trying to decrypt the file without key or quantum computing advancements that could potentially compromise their security.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To address these vulnerabilities, we have developed a two-step Quantum Direct Communication Protocol. This protocol introduces an additional layer of security by enabling direct communication between two parties, thus mitigating the risks associated with traditional encryption methods.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930" y="-913434"/>
            <a:ext cx="7617435" cy="8179795"/>
          </a:xfrm>
          <a:custGeom>
            <a:avLst/>
            <a:gdLst/>
            <a:ahLst/>
            <a:cxnLst/>
            <a:rect r="r" b="b" t="t" l="l"/>
            <a:pathLst>
              <a:path h="8179795" w="7617435">
                <a:moveTo>
                  <a:pt x="0" y="0"/>
                </a:moveTo>
                <a:lnTo>
                  <a:pt x="7617435" y="0"/>
                </a:lnTo>
                <a:lnTo>
                  <a:pt x="7617435" y="8179795"/>
                </a:lnTo>
                <a:lnTo>
                  <a:pt x="0" y="8179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67769" y="3660510"/>
            <a:ext cx="8913080" cy="7465017"/>
          </a:xfrm>
          <a:custGeom>
            <a:avLst/>
            <a:gdLst/>
            <a:ahLst/>
            <a:cxnLst/>
            <a:rect r="r" b="b" t="t" l="l"/>
            <a:pathLst>
              <a:path h="7465017" w="8913080">
                <a:moveTo>
                  <a:pt x="0" y="0"/>
                </a:moveTo>
                <a:lnTo>
                  <a:pt x="8913080" y="0"/>
                </a:lnTo>
                <a:lnTo>
                  <a:pt x="8913080" y="7465017"/>
                </a:lnTo>
                <a:lnTo>
                  <a:pt x="0" y="7465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7236" y="9258300"/>
            <a:ext cx="15030764" cy="536020"/>
            <a:chOff x="0" y="0"/>
            <a:chExt cx="20041018" cy="714693"/>
          </a:xfrm>
        </p:grpSpPr>
        <p:sp>
          <p:nvSpPr>
            <p:cNvPr name="AutoShape 6" id="6"/>
            <p:cNvSpPr/>
            <p:nvPr/>
          </p:nvSpPr>
          <p:spPr>
            <a:xfrm rot="0">
              <a:off x="8687329" y="0"/>
              <a:ext cx="11353689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682943"/>
              <a:ext cx="8305416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3599999">
              <a:off x="8097520" y="347822"/>
              <a:ext cx="803260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2373788" y="4754539"/>
            <a:ext cx="7617435" cy="8179795"/>
          </a:xfrm>
          <a:custGeom>
            <a:avLst/>
            <a:gdLst/>
            <a:ahLst/>
            <a:cxnLst/>
            <a:rect r="r" b="b" t="t" l="l"/>
            <a:pathLst>
              <a:path h="8179795" w="7617435">
                <a:moveTo>
                  <a:pt x="0" y="0"/>
                </a:moveTo>
                <a:lnTo>
                  <a:pt x="7617435" y="0"/>
                </a:lnTo>
                <a:lnTo>
                  <a:pt x="7617435" y="8179795"/>
                </a:lnTo>
                <a:lnTo>
                  <a:pt x="0" y="8179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540240"/>
            <a:ext cx="12538787" cy="854743"/>
            <a:chOff x="0" y="0"/>
            <a:chExt cx="16718383" cy="11396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4420" cy="1139658"/>
            </a:xfrm>
            <a:custGeom>
              <a:avLst/>
              <a:gdLst/>
              <a:ahLst/>
              <a:cxnLst/>
              <a:rect r="r" b="b" t="t" l="l"/>
              <a:pathLst>
                <a:path h="1139658" w="3214420">
                  <a:moveTo>
                    <a:pt x="0" y="0"/>
                  </a:moveTo>
                  <a:lnTo>
                    <a:pt x="3214420" y="0"/>
                  </a:lnTo>
                  <a:lnTo>
                    <a:pt x="3214420" y="1139658"/>
                  </a:lnTo>
                  <a:lnTo>
                    <a:pt x="0" y="113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 rot="-10800000">
              <a:off x="15047121" y="189456"/>
              <a:ext cx="167126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rot="7885181">
              <a:off x="14572913" y="40766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-10800000">
              <a:off x="3771270" y="62588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5465742" y="62456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3840142" y="62456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7" id="17"/>
            <p:cNvSpPr/>
            <p:nvPr/>
          </p:nvSpPr>
          <p:spPr>
            <a:xfrm rot="0">
              <a:off x="7739216" y="258330"/>
              <a:ext cx="6608314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399653" y="6653450"/>
            <a:ext cx="748277" cy="747809"/>
          </a:xfrm>
          <a:custGeom>
            <a:avLst/>
            <a:gdLst/>
            <a:ahLst/>
            <a:cxnLst/>
            <a:rect r="r" b="b" t="t" l="l"/>
            <a:pathLst>
              <a:path h="747809" w="748277">
                <a:moveTo>
                  <a:pt x="0" y="0"/>
                </a:moveTo>
                <a:lnTo>
                  <a:pt x="748277" y="0"/>
                </a:lnTo>
                <a:lnTo>
                  <a:pt x="748277" y="747810"/>
                </a:lnTo>
                <a:lnTo>
                  <a:pt x="0" y="747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6652" y="3176463"/>
            <a:ext cx="748277" cy="747809"/>
          </a:xfrm>
          <a:custGeom>
            <a:avLst/>
            <a:gdLst/>
            <a:ahLst/>
            <a:cxnLst/>
            <a:rect r="r" b="b" t="t" l="l"/>
            <a:pathLst>
              <a:path h="747809" w="748277">
                <a:moveTo>
                  <a:pt x="0" y="0"/>
                </a:moveTo>
                <a:lnTo>
                  <a:pt x="748277" y="0"/>
                </a:lnTo>
                <a:lnTo>
                  <a:pt x="748277" y="747810"/>
                </a:lnTo>
                <a:lnTo>
                  <a:pt x="0" y="747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318784"/>
            <a:ext cx="738034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223534"/>
            <a:ext cx="738034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PROBLEM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74625" y="2841943"/>
            <a:ext cx="937164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74625" y="2746693"/>
            <a:ext cx="937164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36248" y="2671663"/>
            <a:ext cx="4763035" cy="2840222"/>
            <a:chOff x="0" y="0"/>
            <a:chExt cx="1254462" cy="748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462" cy="748042"/>
            </a:xfrm>
            <a:custGeom>
              <a:avLst/>
              <a:gdLst/>
              <a:ahLst/>
              <a:cxnLst/>
              <a:rect r="r" b="b" t="t" l="l"/>
              <a:pathLst>
                <a:path h="748042" w="1254462">
                  <a:moveTo>
                    <a:pt x="0" y="0"/>
                  </a:moveTo>
                  <a:lnTo>
                    <a:pt x="1254462" y="0"/>
                  </a:lnTo>
                  <a:lnTo>
                    <a:pt x="1254462" y="748042"/>
                  </a:lnTo>
                  <a:lnTo>
                    <a:pt x="0" y="74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462" cy="78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75427" y="3929084"/>
            <a:ext cx="3341437" cy="2114218"/>
          </a:xfrm>
          <a:custGeom>
            <a:avLst/>
            <a:gdLst/>
            <a:ahLst/>
            <a:cxnLst/>
            <a:rect r="r" b="b" t="t" l="l"/>
            <a:pathLst>
              <a:path h="2114218" w="3341437">
                <a:moveTo>
                  <a:pt x="0" y="0"/>
                </a:moveTo>
                <a:lnTo>
                  <a:pt x="3341437" y="0"/>
                </a:lnTo>
                <a:lnTo>
                  <a:pt x="3341437" y="2114218"/>
                </a:lnTo>
                <a:lnTo>
                  <a:pt x="0" y="211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329593" y="5411086"/>
            <a:ext cx="8659185" cy="7252371"/>
          </a:xfrm>
          <a:custGeom>
            <a:avLst/>
            <a:gdLst/>
            <a:ahLst/>
            <a:cxnLst/>
            <a:rect r="r" b="b" t="t" l="l"/>
            <a:pathLst>
              <a:path h="7252371" w="8659185">
                <a:moveTo>
                  <a:pt x="8659186" y="0"/>
                </a:moveTo>
                <a:lnTo>
                  <a:pt x="0" y="0"/>
                </a:lnTo>
                <a:lnTo>
                  <a:pt x="0" y="7252371"/>
                </a:lnTo>
                <a:lnTo>
                  <a:pt x="8659186" y="7252371"/>
                </a:lnTo>
                <a:lnTo>
                  <a:pt x="8659186" y="0"/>
                </a:lnTo>
                <a:close/>
              </a:path>
            </a:pathLst>
          </a:custGeom>
          <a:blipFill>
            <a:blip r:embed="rId5">
              <a:alphaModFix amt="2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78635" y="3929084"/>
            <a:ext cx="3341437" cy="2114218"/>
          </a:xfrm>
          <a:custGeom>
            <a:avLst/>
            <a:gdLst/>
            <a:ahLst/>
            <a:cxnLst/>
            <a:rect r="r" b="b" t="t" l="l"/>
            <a:pathLst>
              <a:path h="2114218" w="3341437">
                <a:moveTo>
                  <a:pt x="0" y="0"/>
                </a:moveTo>
                <a:lnTo>
                  <a:pt x="3341437" y="0"/>
                </a:lnTo>
                <a:lnTo>
                  <a:pt x="3341437" y="2114218"/>
                </a:lnTo>
                <a:lnTo>
                  <a:pt x="0" y="211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00252" y="2697063"/>
            <a:ext cx="4763035" cy="2840222"/>
            <a:chOff x="0" y="0"/>
            <a:chExt cx="1254462" cy="748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462" cy="748042"/>
            </a:xfrm>
            <a:custGeom>
              <a:avLst/>
              <a:gdLst/>
              <a:ahLst/>
              <a:cxnLst/>
              <a:rect r="r" b="b" t="t" l="l"/>
              <a:pathLst>
                <a:path h="748042" w="1254462">
                  <a:moveTo>
                    <a:pt x="0" y="0"/>
                  </a:moveTo>
                  <a:lnTo>
                    <a:pt x="1254462" y="0"/>
                  </a:lnTo>
                  <a:lnTo>
                    <a:pt x="1254462" y="748042"/>
                  </a:lnTo>
                  <a:lnTo>
                    <a:pt x="0" y="74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4462" cy="78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558328" y="3929084"/>
            <a:ext cx="3341437" cy="2114218"/>
          </a:xfrm>
          <a:custGeom>
            <a:avLst/>
            <a:gdLst/>
            <a:ahLst/>
            <a:cxnLst/>
            <a:rect r="r" b="b" t="t" l="l"/>
            <a:pathLst>
              <a:path h="2114218" w="3341437">
                <a:moveTo>
                  <a:pt x="0" y="0"/>
                </a:moveTo>
                <a:lnTo>
                  <a:pt x="3341437" y="0"/>
                </a:lnTo>
                <a:lnTo>
                  <a:pt x="3341437" y="2114218"/>
                </a:lnTo>
                <a:lnTo>
                  <a:pt x="0" y="211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02901" y="-3484765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64255" y="2722463"/>
            <a:ext cx="4763035" cy="2840222"/>
            <a:chOff x="0" y="0"/>
            <a:chExt cx="1254462" cy="748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4462" cy="748042"/>
            </a:xfrm>
            <a:custGeom>
              <a:avLst/>
              <a:gdLst/>
              <a:ahLst/>
              <a:cxnLst/>
              <a:rect r="r" b="b" t="t" l="l"/>
              <a:pathLst>
                <a:path h="748042" w="1254462">
                  <a:moveTo>
                    <a:pt x="0" y="0"/>
                  </a:moveTo>
                  <a:lnTo>
                    <a:pt x="1254462" y="0"/>
                  </a:lnTo>
                  <a:lnTo>
                    <a:pt x="1254462" y="748042"/>
                  </a:lnTo>
                  <a:lnTo>
                    <a:pt x="0" y="74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54462" cy="78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2182" y="2848661"/>
            <a:ext cx="4520831" cy="2587825"/>
            <a:chOff x="0" y="0"/>
            <a:chExt cx="824575" cy="4720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4575" cy="472005"/>
            </a:xfrm>
            <a:custGeom>
              <a:avLst/>
              <a:gdLst/>
              <a:ahLst/>
              <a:cxnLst/>
              <a:rect r="r" b="b" t="t" l="l"/>
              <a:pathLst>
                <a:path h="472005" w="824575">
                  <a:moveTo>
                    <a:pt x="0" y="0"/>
                  </a:moveTo>
                  <a:lnTo>
                    <a:pt x="824575" y="0"/>
                  </a:lnTo>
                  <a:lnTo>
                    <a:pt x="824575" y="472005"/>
                  </a:lnTo>
                  <a:lnTo>
                    <a:pt x="0" y="472005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24575" cy="47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Secure File Transfer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21353" y="2823261"/>
            <a:ext cx="4520831" cy="2587825"/>
            <a:chOff x="0" y="0"/>
            <a:chExt cx="824575" cy="4720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4575" cy="472005"/>
            </a:xfrm>
            <a:custGeom>
              <a:avLst/>
              <a:gdLst/>
              <a:ahLst/>
              <a:cxnLst/>
              <a:rect r="r" b="b" t="t" l="l"/>
              <a:pathLst>
                <a:path h="472005" w="824575">
                  <a:moveTo>
                    <a:pt x="0" y="0"/>
                  </a:moveTo>
                  <a:lnTo>
                    <a:pt x="824575" y="0"/>
                  </a:lnTo>
                  <a:lnTo>
                    <a:pt x="824575" y="472005"/>
                  </a:lnTo>
                  <a:lnTo>
                    <a:pt x="0" y="472005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24575" cy="47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Direct Communication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61022" y="4878367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156560" y="2823261"/>
            <a:ext cx="4520831" cy="2587825"/>
            <a:chOff x="0" y="0"/>
            <a:chExt cx="824575" cy="4720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4575" cy="472005"/>
            </a:xfrm>
            <a:custGeom>
              <a:avLst/>
              <a:gdLst/>
              <a:ahLst/>
              <a:cxnLst/>
              <a:rect r="r" b="b" t="t" l="l"/>
              <a:pathLst>
                <a:path h="472005" w="824575">
                  <a:moveTo>
                    <a:pt x="0" y="0"/>
                  </a:moveTo>
                  <a:lnTo>
                    <a:pt x="824575" y="0"/>
                  </a:lnTo>
                  <a:lnTo>
                    <a:pt x="824575" y="472005"/>
                  </a:lnTo>
                  <a:lnTo>
                    <a:pt x="0" y="472005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24575" cy="472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Efficiency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077700" y="-1370547"/>
            <a:ext cx="5689102" cy="5072211"/>
          </a:xfrm>
          <a:custGeom>
            <a:avLst/>
            <a:gdLst/>
            <a:ahLst/>
            <a:cxnLst/>
            <a:rect r="r" b="b" t="t" l="l"/>
            <a:pathLst>
              <a:path h="5072211" w="5689102">
                <a:moveTo>
                  <a:pt x="0" y="0"/>
                </a:moveTo>
                <a:lnTo>
                  <a:pt x="5689102" y="0"/>
                </a:lnTo>
                <a:lnTo>
                  <a:pt x="5689102" y="5072212"/>
                </a:lnTo>
                <a:lnTo>
                  <a:pt x="0" y="50722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10800000">
            <a:off x="5881590" y="621988"/>
            <a:ext cx="9710334" cy="409012"/>
            <a:chOff x="0" y="0"/>
            <a:chExt cx="12947112" cy="545350"/>
          </a:xfrm>
        </p:grpSpPr>
        <p:sp>
          <p:nvSpPr>
            <p:cNvPr name="AutoShape 29" id="29"/>
            <p:cNvSpPr/>
            <p:nvPr/>
          </p:nvSpPr>
          <p:spPr>
            <a:xfrm rot="-10800000">
              <a:off x="11275850" y="83526"/>
              <a:ext cx="1671262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rot="7885181">
              <a:off x="10801642" y="301738"/>
              <a:ext cx="58198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rot="-10800000">
              <a:off x="0" y="519950"/>
              <a:ext cx="10912759" cy="0"/>
            </a:xfrm>
            <a:prstGeom prst="line">
              <a:avLst/>
            </a:prstGeom>
            <a:ln cap="rnd" w="25400">
              <a:solidFill>
                <a:srgbClr val="F4F4F4">
                  <a:alpha val="8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-10800000">
              <a:off x="2125432" y="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10800000">
              <a:off x="499832" y="0"/>
              <a:ext cx="1524000" cy="304800"/>
            </a:xfrm>
            <a:custGeom>
              <a:avLst/>
              <a:gdLst/>
              <a:ahLst/>
              <a:cxnLst/>
              <a:rect r="r" b="b" t="t" l="l"/>
              <a:pathLst>
                <a:path h="3048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4" id="34"/>
            <p:cNvSpPr/>
            <p:nvPr/>
          </p:nvSpPr>
          <p:spPr>
            <a:xfrm rot="0">
              <a:off x="3916971" y="152400"/>
              <a:ext cx="6659288" cy="0"/>
            </a:xfrm>
            <a:prstGeom prst="line">
              <a:avLst/>
            </a:prstGeom>
            <a:ln cap="flat" w="25400">
              <a:solidFill>
                <a:srgbClr val="F4F4F4">
                  <a:alpha val="84706"/>
                </a:srgbClr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 rot="0">
            <a:off x="10127327" y="9192581"/>
            <a:ext cx="5184720" cy="0"/>
          </a:xfrm>
          <a:prstGeom prst="line">
            <a:avLst/>
          </a:prstGeom>
          <a:ln cap="flat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0">
            <a:off x="1564255" y="9709550"/>
            <a:ext cx="8282128" cy="0"/>
          </a:xfrm>
          <a:prstGeom prst="line">
            <a:avLst/>
          </a:prstGeom>
          <a:ln cap="rnd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-3599999">
            <a:off x="9684970" y="9453447"/>
            <a:ext cx="602445" cy="0"/>
          </a:xfrm>
          <a:prstGeom prst="line">
            <a:avLst/>
          </a:prstGeom>
          <a:ln cap="rnd" w="19050">
            <a:solidFill>
              <a:srgbClr val="F4F4F4">
                <a:alpha val="8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823167" y="6677040"/>
            <a:ext cx="4252373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ensure the confidentiality and integrity of the file during transmission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17813" y="6677040"/>
            <a:ext cx="4252373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allows for direct communication between two parties without the need for public or private key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90789" y="6677040"/>
            <a:ext cx="4252373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minimize the time and resources required for file transfer while maintaining a high level of security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564255" y="8335078"/>
            <a:ext cx="1846255" cy="1127894"/>
            <a:chOff x="0" y="0"/>
            <a:chExt cx="2461674" cy="150385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461674" cy="1503859"/>
            </a:xfrm>
            <a:custGeom>
              <a:avLst/>
              <a:gdLst/>
              <a:ahLst/>
              <a:cxnLst/>
              <a:rect r="r" b="b" t="t" l="l"/>
              <a:pathLst>
                <a:path h="1503859" w="2461674">
                  <a:moveTo>
                    <a:pt x="0" y="0"/>
                  </a:moveTo>
                  <a:lnTo>
                    <a:pt x="2461674" y="0"/>
                  </a:lnTo>
                  <a:lnTo>
                    <a:pt x="2461674" y="1503859"/>
                  </a:lnTo>
                  <a:lnTo>
                    <a:pt x="0" y="150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8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20730" y="278059"/>
              <a:ext cx="1020214" cy="1020214"/>
            </a:xfrm>
            <a:custGeom>
              <a:avLst/>
              <a:gdLst/>
              <a:ahLst/>
              <a:cxnLst/>
              <a:rect r="r" b="b" t="t" l="l"/>
              <a:pathLst>
                <a:path h="1020214" w="1020214">
                  <a:moveTo>
                    <a:pt x="0" y="0"/>
                  </a:moveTo>
                  <a:lnTo>
                    <a:pt x="1020214" y="0"/>
                  </a:lnTo>
                  <a:lnTo>
                    <a:pt x="1020214" y="1020214"/>
                  </a:lnTo>
                  <a:lnTo>
                    <a:pt x="0" y="102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3635532" y="8360987"/>
            <a:ext cx="1625938" cy="1076075"/>
          </a:xfrm>
          <a:custGeom>
            <a:avLst/>
            <a:gdLst/>
            <a:ahLst/>
            <a:cxnLst/>
            <a:rect r="r" b="b" t="t" l="l"/>
            <a:pathLst>
              <a:path h="1076075" w="1625938">
                <a:moveTo>
                  <a:pt x="0" y="0"/>
                </a:moveTo>
                <a:lnTo>
                  <a:pt x="1625938" y="0"/>
                </a:lnTo>
                <a:lnTo>
                  <a:pt x="1625938" y="1076075"/>
                </a:lnTo>
                <a:lnTo>
                  <a:pt x="0" y="10760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5486492" y="8335078"/>
            <a:ext cx="1570485" cy="1127894"/>
            <a:chOff x="0" y="0"/>
            <a:chExt cx="2093981" cy="150385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093981" cy="1503859"/>
            </a:xfrm>
            <a:custGeom>
              <a:avLst/>
              <a:gdLst/>
              <a:ahLst/>
              <a:cxnLst/>
              <a:rect r="r" b="b" t="t" l="l"/>
              <a:pathLst>
                <a:path h="1503859" w="2093981">
                  <a:moveTo>
                    <a:pt x="0" y="0"/>
                  </a:moveTo>
                  <a:lnTo>
                    <a:pt x="2093981" y="0"/>
                  </a:lnTo>
                  <a:lnTo>
                    <a:pt x="2093981" y="1503859"/>
                  </a:lnTo>
                  <a:lnTo>
                    <a:pt x="0" y="150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8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670532" y="367789"/>
              <a:ext cx="752916" cy="768282"/>
            </a:xfrm>
            <a:custGeom>
              <a:avLst/>
              <a:gdLst/>
              <a:ahLst/>
              <a:cxnLst/>
              <a:rect r="r" b="b" t="t" l="l"/>
              <a:pathLst>
                <a:path h="768282" w="752916">
                  <a:moveTo>
                    <a:pt x="0" y="0"/>
                  </a:moveTo>
                  <a:lnTo>
                    <a:pt x="752916" y="0"/>
                  </a:lnTo>
                  <a:lnTo>
                    <a:pt x="752916" y="768281"/>
                  </a:lnTo>
                  <a:lnTo>
                    <a:pt x="0" y="76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85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109301" y="1109303"/>
            <a:ext cx="877104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OBJECTIVE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09301" y="1014053"/>
            <a:ext cx="877104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1DBFF"/>
                </a:solidFill>
                <a:latin typeface="Aurora"/>
                <a:ea typeface="Aurora"/>
                <a:cs typeface="Aurora"/>
                <a:sym typeface="Aurora"/>
              </a:rPr>
              <a:t>OBJECTIVE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08" r="0" b="-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7078">
            <a:off x="-1887525" y="-2488076"/>
            <a:ext cx="8807004" cy="8362206"/>
          </a:xfrm>
          <a:custGeom>
            <a:avLst/>
            <a:gdLst/>
            <a:ahLst/>
            <a:cxnLst/>
            <a:rect r="r" b="b" t="t" l="l"/>
            <a:pathLst>
              <a:path h="8362206" w="8807004">
                <a:moveTo>
                  <a:pt x="0" y="0"/>
                </a:moveTo>
                <a:lnTo>
                  <a:pt x="8807005" y="0"/>
                </a:lnTo>
                <a:lnTo>
                  <a:pt x="8807005" y="8362206"/>
                </a:lnTo>
                <a:lnTo>
                  <a:pt x="0" y="8362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8427" y="4066934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8" y="0"/>
                </a:lnTo>
                <a:lnTo>
                  <a:pt x="8661228" y="9300648"/>
                </a:lnTo>
                <a:lnTo>
                  <a:pt x="0" y="9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0112"/>
            <a:ext cx="16072349" cy="8486775"/>
            <a:chOff x="0" y="0"/>
            <a:chExt cx="21429799" cy="113157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429799" cy="11315700"/>
              <a:chOff x="0" y="0"/>
              <a:chExt cx="4233047" cy="22352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33047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4233047">
                    <a:moveTo>
                      <a:pt x="0" y="0"/>
                    </a:moveTo>
                    <a:lnTo>
                      <a:pt x="4233047" y="0"/>
                    </a:lnTo>
                    <a:lnTo>
                      <a:pt x="4233047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33047" cy="2273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59595" y="238125"/>
              <a:ext cx="20282991" cy="10839450"/>
              <a:chOff x="0" y="0"/>
              <a:chExt cx="4006517" cy="21411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06517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4006517">
                    <a:moveTo>
                      <a:pt x="0" y="0"/>
                    </a:moveTo>
                    <a:lnTo>
                      <a:pt x="4006517" y="0"/>
                    </a:lnTo>
                    <a:lnTo>
                      <a:pt x="4006517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006517" cy="21792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2157916" y="1588252"/>
            <a:ext cx="983375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IMPLEMENTATION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770435" y="-3750212"/>
            <a:ext cx="8661229" cy="9300648"/>
          </a:xfrm>
          <a:custGeom>
            <a:avLst/>
            <a:gdLst/>
            <a:ahLst/>
            <a:cxnLst/>
            <a:rect r="r" b="b" t="t" l="l"/>
            <a:pathLst>
              <a:path h="9300648" w="8661229">
                <a:moveTo>
                  <a:pt x="0" y="0"/>
                </a:moveTo>
                <a:lnTo>
                  <a:pt x="8661229" y="0"/>
                </a:lnTo>
                <a:lnTo>
                  <a:pt x="8661229" y="9300649"/>
                </a:lnTo>
                <a:lnTo>
                  <a:pt x="0" y="9300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55736" y="6440840"/>
            <a:ext cx="6849750" cy="6107006"/>
          </a:xfrm>
          <a:custGeom>
            <a:avLst/>
            <a:gdLst/>
            <a:ahLst/>
            <a:cxnLst/>
            <a:rect r="r" b="b" t="t" l="l"/>
            <a:pathLst>
              <a:path h="6107006" w="6849750">
                <a:moveTo>
                  <a:pt x="0" y="0"/>
                </a:moveTo>
                <a:lnTo>
                  <a:pt x="6849750" y="0"/>
                </a:lnTo>
                <a:lnTo>
                  <a:pt x="6849750" y="6107006"/>
                </a:lnTo>
                <a:lnTo>
                  <a:pt x="0" y="610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428724" y="3596563"/>
            <a:ext cx="13430552" cy="1546937"/>
            <a:chOff x="0" y="0"/>
            <a:chExt cx="17907403" cy="20625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4895" y="-28575"/>
              <a:ext cx="1789250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b="true" sz="3000">
                  <a:solidFill>
                    <a:srgbClr val="120544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QISKIT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78307"/>
              <a:ext cx="17892508" cy="1184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</a:pP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is an open-source software development kit (SDK) for working with quantum computers at the level of circuits, pulses, and algorithms.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28724" y="5802972"/>
            <a:ext cx="13430552" cy="1546937"/>
            <a:chOff x="0" y="0"/>
            <a:chExt cx="17907403" cy="206258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4895" y="-28575"/>
              <a:ext cx="1789250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b="true" sz="3000">
                  <a:solidFill>
                    <a:srgbClr val="120544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PYTHON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78307"/>
              <a:ext cx="17892508" cy="1184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</a:pP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is a 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  <a:hlinkClick r:id="rId8" tooltip="https://en.wikipedia.org/wiki/High-level_programming_language"/>
                </a:rPr>
                <a:t>high-level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, 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  <a:hlinkClick r:id="rId9" tooltip="https://en.wikipedia.org/wiki/General-purpose_programming_language"/>
                </a:rPr>
                <a:t>general-purpose programming language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. Its design philosophy emphasizes 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  <a:hlinkClick r:id="rId10" tooltip="https://en.wikipedia.org/wiki/Code_readability"/>
                </a:rPr>
                <a:t>code readability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with the use of 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  <a:hlinkClick r:id="rId11" tooltip="https://en.wikipedia.org/wiki/Off-side_rule"/>
                </a:rPr>
                <a:t>significant indentation</a:t>
              </a:r>
              <a:r>
                <a:rPr lang="en-US" sz="2499">
                  <a:solidFill>
                    <a:srgbClr val="120544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660" r="0" b="-661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0037">
            <a:off x="11661590" y="-1950510"/>
            <a:ext cx="10204819" cy="9689424"/>
          </a:xfrm>
          <a:custGeom>
            <a:avLst/>
            <a:gdLst/>
            <a:ahLst/>
            <a:cxnLst/>
            <a:rect r="r" b="b" t="t" l="l"/>
            <a:pathLst>
              <a:path h="9689424" w="10204819">
                <a:moveTo>
                  <a:pt x="0" y="0"/>
                </a:moveTo>
                <a:lnTo>
                  <a:pt x="10204820" y="0"/>
                </a:lnTo>
                <a:lnTo>
                  <a:pt x="10204820" y="9689424"/>
                </a:lnTo>
                <a:lnTo>
                  <a:pt x="0" y="96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579009">
            <a:off x="-2620259" y="4483913"/>
            <a:ext cx="10204819" cy="9689424"/>
          </a:xfrm>
          <a:custGeom>
            <a:avLst/>
            <a:gdLst/>
            <a:ahLst/>
            <a:cxnLst/>
            <a:rect r="r" b="b" t="t" l="l"/>
            <a:pathLst>
              <a:path h="9689424" w="10204819">
                <a:moveTo>
                  <a:pt x="0" y="0"/>
                </a:moveTo>
                <a:lnTo>
                  <a:pt x="10204820" y="0"/>
                </a:lnTo>
                <a:lnTo>
                  <a:pt x="10204820" y="9689424"/>
                </a:lnTo>
                <a:lnTo>
                  <a:pt x="0" y="96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47976">
            <a:off x="-3696957" y="3886976"/>
            <a:ext cx="10314179" cy="11075628"/>
          </a:xfrm>
          <a:custGeom>
            <a:avLst/>
            <a:gdLst/>
            <a:ahLst/>
            <a:cxnLst/>
            <a:rect r="r" b="b" t="t" l="l"/>
            <a:pathLst>
              <a:path h="11075628" w="10314179">
                <a:moveTo>
                  <a:pt x="0" y="0"/>
                </a:moveTo>
                <a:lnTo>
                  <a:pt x="10314179" y="0"/>
                </a:lnTo>
                <a:lnTo>
                  <a:pt x="10314179" y="11075628"/>
                </a:lnTo>
                <a:lnTo>
                  <a:pt x="0" y="11075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900112"/>
            <a:ext cx="16230600" cy="8486775"/>
            <a:chOff x="0" y="0"/>
            <a:chExt cx="4274726" cy="223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235200"/>
            </a:xfrm>
            <a:custGeom>
              <a:avLst/>
              <a:gdLst/>
              <a:ahLst/>
              <a:cxnLst/>
              <a:rect r="r" b="b" t="t" l="l"/>
              <a:pathLst>
                <a:path h="22352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27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1100" y="1078706"/>
            <a:ext cx="15922851" cy="8129588"/>
            <a:chOff x="0" y="0"/>
            <a:chExt cx="4193673" cy="2141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93673" cy="2141126"/>
            </a:xfrm>
            <a:custGeom>
              <a:avLst/>
              <a:gdLst/>
              <a:ahLst/>
              <a:cxnLst/>
              <a:rect r="r" b="b" t="t" l="l"/>
              <a:pathLst>
                <a:path h="2141126" w="4193673">
                  <a:moveTo>
                    <a:pt x="0" y="0"/>
                  </a:moveTo>
                  <a:lnTo>
                    <a:pt x="4193673" y="0"/>
                  </a:lnTo>
                  <a:lnTo>
                    <a:pt x="4193673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w="19050" cap="sq">
              <a:solidFill>
                <a:srgbClr val="12054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93673" cy="2179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82151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26676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3595236" y="5907569"/>
            <a:ext cx="1106167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647844" y="5411714"/>
            <a:ext cx="733865" cy="991710"/>
          </a:xfrm>
          <a:custGeom>
            <a:avLst/>
            <a:gdLst/>
            <a:ahLst/>
            <a:cxnLst/>
            <a:rect r="r" b="b" t="t" l="l"/>
            <a:pathLst>
              <a:path h="991710" w="733865">
                <a:moveTo>
                  <a:pt x="0" y="0"/>
                </a:moveTo>
                <a:lnTo>
                  <a:pt x="733865" y="0"/>
                </a:lnTo>
                <a:lnTo>
                  <a:pt x="733865" y="991710"/>
                </a:lnTo>
                <a:lnTo>
                  <a:pt x="0" y="991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66900" y="1533525"/>
            <a:ext cx="625162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PROTOTYPE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6900" y="2379852"/>
            <a:ext cx="6251629" cy="70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NORMAL-FLOW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2151" y="6142515"/>
            <a:ext cx="1132134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Sender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20712" y="6769539"/>
            <a:ext cx="1588129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Encoding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75964" y="6142515"/>
            <a:ext cx="1308485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Receiver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660" r="0" b="-661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0037">
            <a:off x="11661590" y="-1950510"/>
            <a:ext cx="10204819" cy="9689424"/>
          </a:xfrm>
          <a:custGeom>
            <a:avLst/>
            <a:gdLst/>
            <a:ahLst/>
            <a:cxnLst/>
            <a:rect r="r" b="b" t="t" l="l"/>
            <a:pathLst>
              <a:path h="9689424" w="10204819">
                <a:moveTo>
                  <a:pt x="0" y="0"/>
                </a:moveTo>
                <a:lnTo>
                  <a:pt x="10204820" y="0"/>
                </a:lnTo>
                <a:lnTo>
                  <a:pt x="10204820" y="9689424"/>
                </a:lnTo>
                <a:lnTo>
                  <a:pt x="0" y="96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579009">
            <a:off x="-2620259" y="4483913"/>
            <a:ext cx="10204819" cy="9689424"/>
          </a:xfrm>
          <a:custGeom>
            <a:avLst/>
            <a:gdLst/>
            <a:ahLst/>
            <a:cxnLst/>
            <a:rect r="r" b="b" t="t" l="l"/>
            <a:pathLst>
              <a:path h="9689424" w="10204819">
                <a:moveTo>
                  <a:pt x="0" y="0"/>
                </a:moveTo>
                <a:lnTo>
                  <a:pt x="10204820" y="0"/>
                </a:lnTo>
                <a:lnTo>
                  <a:pt x="10204820" y="9689424"/>
                </a:lnTo>
                <a:lnTo>
                  <a:pt x="0" y="96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47976">
            <a:off x="-3696957" y="3886976"/>
            <a:ext cx="10314179" cy="11075628"/>
          </a:xfrm>
          <a:custGeom>
            <a:avLst/>
            <a:gdLst/>
            <a:ahLst/>
            <a:cxnLst/>
            <a:rect r="r" b="b" t="t" l="l"/>
            <a:pathLst>
              <a:path h="11075628" w="10314179">
                <a:moveTo>
                  <a:pt x="0" y="0"/>
                </a:moveTo>
                <a:lnTo>
                  <a:pt x="10314179" y="0"/>
                </a:lnTo>
                <a:lnTo>
                  <a:pt x="10314179" y="11075628"/>
                </a:lnTo>
                <a:lnTo>
                  <a:pt x="0" y="11075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900112"/>
            <a:ext cx="16230600" cy="8486775"/>
            <a:chOff x="0" y="0"/>
            <a:chExt cx="4274726" cy="223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235200"/>
            </a:xfrm>
            <a:custGeom>
              <a:avLst/>
              <a:gdLst/>
              <a:ahLst/>
              <a:cxnLst/>
              <a:rect r="r" b="b" t="t" l="l"/>
              <a:pathLst>
                <a:path h="22352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273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1100" y="1078706"/>
            <a:ext cx="15922851" cy="8129588"/>
            <a:chOff x="0" y="0"/>
            <a:chExt cx="4193673" cy="2141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93673" cy="2141126"/>
            </a:xfrm>
            <a:custGeom>
              <a:avLst/>
              <a:gdLst/>
              <a:ahLst/>
              <a:cxnLst/>
              <a:rect r="r" b="b" t="t" l="l"/>
              <a:pathLst>
                <a:path h="2141126" w="4193673">
                  <a:moveTo>
                    <a:pt x="0" y="0"/>
                  </a:moveTo>
                  <a:lnTo>
                    <a:pt x="4193673" y="0"/>
                  </a:lnTo>
                  <a:lnTo>
                    <a:pt x="4193673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w="19050" cap="sq">
              <a:solidFill>
                <a:srgbClr val="12054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93673" cy="2179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82151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26676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3595236" y="5907569"/>
            <a:ext cx="1106167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338872" y="5326366"/>
            <a:ext cx="733865" cy="991710"/>
          </a:xfrm>
          <a:custGeom>
            <a:avLst/>
            <a:gdLst/>
            <a:ahLst/>
            <a:cxnLst/>
            <a:rect r="r" b="b" t="t" l="l"/>
            <a:pathLst>
              <a:path h="991710" w="733865">
                <a:moveTo>
                  <a:pt x="0" y="0"/>
                </a:moveTo>
                <a:lnTo>
                  <a:pt x="733865" y="0"/>
                </a:lnTo>
                <a:lnTo>
                  <a:pt x="733865" y="991710"/>
                </a:lnTo>
                <a:lnTo>
                  <a:pt x="0" y="991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66900" y="1533525"/>
            <a:ext cx="625162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PROTOTYPE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6900" y="2379852"/>
            <a:ext cx="6251629" cy="70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NORMAL-FLOW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2151" y="6142515"/>
            <a:ext cx="1132134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Sender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11740" y="6769539"/>
            <a:ext cx="1588129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Decoding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75964" y="6142515"/>
            <a:ext cx="1308485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Receiver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t="-10871" r="0" b="-10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09406" y="-345598"/>
            <a:ext cx="13923326" cy="16276407"/>
            <a:chOff x="0" y="0"/>
            <a:chExt cx="18564435" cy="217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64435" cy="15548364"/>
            </a:xfrm>
            <a:custGeom>
              <a:avLst/>
              <a:gdLst/>
              <a:ahLst/>
              <a:cxnLst/>
              <a:rect r="r" b="b" t="t" l="l"/>
              <a:pathLst>
                <a:path h="15548364" w="18564435">
                  <a:moveTo>
                    <a:pt x="0" y="0"/>
                  </a:moveTo>
                  <a:lnTo>
                    <a:pt x="18564435" y="0"/>
                  </a:lnTo>
                  <a:lnTo>
                    <a:pt x="18564435" y="15548364"/>
                  </a:lnTo>
                  <a:lnTo>
                    <a:pt x="0" y="15548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2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347976">
              <a:off x="4779781" y="9132391"/>
              <a:ext cx="9896490" cy="10627103"/>
            </a:xfrm>
            <a:custGeom>
              <a:avLst/>
              <a:gdLst/>
              <a:ahLst/>
              <a:cxnLst/>
              <a:rect r="r" b="b" t="t" l="l"/>
              <a:pathLst>
                <a:path h="10627103" w="9896490">
                  <a:moveTo>
                    <a:pt x="0" y="0"/>
                  </a:moveTo>
                  <a:lnTo>
                    <a:pt x="9896490" y="0"/>
                  </a:lnTo>
                  <a:lnTo>
                    <a:pt x="9896490" y="10627103"/>
                  </a:lnTo>
                  <a:lnTo>
                    <a:pt x="0" y="1062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8100000">
              <a:off x="2724933" y="10497292"/>
              <a:ext cx="8330086" cy="8680085"/>
            </a:xfrm>
            <a:custGeom>
              <a:avLst/>
              <a:gdLst/>
              <a:ahLst/>
              <a:cxnLst/>
              <a:rect r="r" b="b" t="t" l="l"/>
              <a:pathLst>
                <a:path h="8680085" w="8330086">
                  <a:moveTo>
                    <a:pt x="0" y="0"/>
                  </a:moveTo>
                  <a:lnTo>
                    <a:pt x="8330085" y="0"/>
                  </a:lnTo>
                  <a:lnTo>
                    <a:pt x="8330085" y="8680085"/>
                  </a:lnTo>
                  <a:lnTo>
                    <a:pt x="0" y="8680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6000"/>
              </a:blip>
              <a:stretch>
                <a:fillRect l="-755" t="0" r="-907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8347976">
            <a:off x="-3347518" y="1853349"/>
            <a:ext cx="7422367" cy="7970327"/>
          </a:xfrm>
          <a:custGeom>
            <a:avLst/>
            <a:gdLst/>
            <a:ahLst/>
            <a:cxnLst/>
            <a:rect r="r" b="b" t="t" l="l"/>
            <a:pathLst>
              <a:path h="7970327" w="7422367">
                <a:moveTo>
                  <a:pt x="0" y="0"/>
                </a:moveTo>
                <a:lnTo>
                  <a:pt x="7422367" y="0"/>
                </a:lnTo>
                <a:lnTo>
                  <a:pt x="7422367" y="7970328"/>
                </a:lnTo>
                <a:lnTo>
                  <a:pt x="0" y="7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61866" y="-1665044"/>
            <a:ext cx="6247564" cy="6510064"/>
          </a:xfrm>
          <a:custGeom>
            <a:avLst/>
            <a:gdLst/>
            <a:ahLst/>
            <a:cxnLst/>
            <a:rect r="r" b="b" t="t" l="l"/>
            <a:pathLst>
              <a:path h="6510064" w="6247564">
                <a:moveTo>
                  <a:pt x="0" y="0"/>
                </a:moveTo>
                <a:lnTo>
                  <a:pt x="6247564" y="0"/>
                </a:lnTo>
                <a:lnTo>
                  <a:pt x="6247564" y="6510064"/>
                </a:lnTo>
                <a:lnTo>
                  <a:pt x="0" y="6510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-755" t="0" r="-907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900112"/>
            <a:ext cx="16230600" cy="8486775"/>
            <a:chOff x="0" y="0"/>
            <a:chExt cx="21640800" cy="113157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640800" cy="11315700"/>
              <a:chOff x="0" y="0"/>
              <a:chExt cx="4274726" cy="22352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74726" cy="2235200"/>
              </a:xfrm>
              <a:custGeom>
                <a:avLst/>
                <a:gdLst/>
                <a:ahLst/>
                <a:cxnLst/>
                <a:rect r="r" b="b" t="t" l="l"/>
                <a:pathLst>
                  <a:path h="22352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35200"/>
                    </a:lnTo>
                    <a:lnTo>
                      <a:pt x="0" y="223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4F4F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274726" cy="2273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5166" y="238125"/>
              <a:ext cx="21230468" cy="10839450"/>
              <a:chOff x="0" y="0"/>
              <a:chExt cx="4193673" cy="21411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93673" cy="2141126"/>
              </a:xfrm>
              <a:custGeom>
                <a:avLst/>
                <a:gdLst/>
                <a:ahLst/>
                <a:cxnLst/>
                <a:rect r="r" b="b" t="t" l="l"/>
                <a:pathLst>
                  <a:path h="2141126" w="4193673">
                    <a:moveTo>
                      <a:pt x="0" y="0"/>
                    </a:moveTo>
                    <a:lnTo>
                      <a:pt x="4193673" y="0"/>
                    </a:lnTo>
                    <a:lnTo>
                      <a:pt x="4193673" y="2141126"/>
                    </a:lnTo>
                    <a:lnTo>
                      <a:pt x="0" y="2141126"/>
                    </a:ln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193673" cy="21792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482151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40470" y="3308670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0" y="0"/>
                </a:lnTo>
                <a:lnTo>
                  <a:pt x="1007060" y="1490039"/>
                </a:lnTo>
                <a:lnTo>
                  <a:pt x="0" y="1490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26676" y="4398481"/>
            <a:ext cx="1007061" cy="1490039"/>
          </a:xfrm>
          <a:custGeom>
            <a:avLst/>
            <a:gdLst/>
            <a:ahLst/>
            <a:cxnLst/>
            <a:rect r="r" b="b" t="t" l="l"/>
            <a:pathLst>
              <a:path h="1490039" w="1007061">
                <a:moveTo>
                  <a:pt x="0" y="0"/>
                </a:moveTo>
                <a:lnTo>
                  <a:pt x="1007061" y="0"/>
                </a:lnTo>
                <a:lnTo>
                  <a:pt x="1007061" y="1490038"/>
                </a:lnTo>
                <a:lnTo>
                  <a:pt x="0" y="1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3595236" y="5907569"/>
            <a:ext cx="469710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9978862" y="5907569"/>
            <a:ext cx="469710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724006" y="5183491"/>
            <a:ext cx="837039" cy="541792"/>
          </a:xfrm>
          <a:custGeom>
            <a:avLst/>
            <a:gdLst/>
            <a:ahLst/>
            <a:cxnLst/>
            <a:rect r="r" b="b" t="t" l="l"/>
            <a:pathLst>
              <a:path h="541792" w="837039">
                <a:moveTo>
                  <a:pt x="0" y="0"/>
                </a:moveTo>
                <a:lnTo>
                  <a:pt x="837039" y="0"/>
                </a:lnTo>
                <a:lnTo>
                  <a:pt x="837039" y="541793"/>
                </a:lnTo>
                <a:lnTo>
                  <a:pt x="0" y="5417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866900" y="1533525"/>
            <a:ext cx="625162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PROTOTYPE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66900" y="2379852"/>
            <a:ext cx="6251629" cy="70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20544"/>
                </a:solidFill>
                <a:latin typeface="Aurora"/>
                <a:ea typeface="Aurora"/>
                <a:cs typeface="Aurora"/>
                <a:sym typeface="Aurora"/>
              </a:rPr>
              <a:t>SUB-FLOW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2151" y="6142515"/>
            <a:ext cx="1132134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Sender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75964" y="6142515"/>
            <a:ext cx="1308485" cy="43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Receiver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92338" y="4751084"/>
            <a:ext cx="170037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120544"/>
                </a:solidFill>
                <a:latin typeface="TT Lakes Neue"/>
                <a:ea typeface="TT Lakes Neue"/>
                <a:cs typeface="TT Lakes Neue"/>
                <a:sym typeface="TT Lakes Neue"/>
              </a:rPr>
              <a:t>Attacker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DAF9EtSPDR8</dc:identifier>
  <dcterms:modified xsi:type="dcterms:W3CDTF">2011-08-01T06:04:30Z</dcterms:modified>
  <cp:revision>1</cp:revision>
  <dc:title>Quantum project</dc:title>
</cp:coreProperties>
</file>